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notesMasterIdLst>
    <p:notesMasterId r:id="rId14"/>
  </p:notesMasterIdLst>
  <p:sldIdLst>
    <p:sldId id="280" r:id="rId3"/>
    <p:sldId id="281" r:id="rId4"/>
    <p:sldId id="282" r:id="rId5"/>
    <p:sldId id="283" r:id="rId6"/>
    <p:sldId id="284" r:id="rId7"/>
    <p:sldId id="285" r:id="rId8"/>
    <p:sldId id="286" r:id="rId9"/>
    <p:sldId id="288" r:id="rId10"/>
    <p:sldId id="289" r:id="rId11"/>
    <p:sldId id="287" r:id="rId12"/>
    <p:sldId id="290" r:id="rId1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FBF99-8C90-4D43-9823-74B5B40B31FE}" type="datetimeFigureOut">
              <a:rPr lang="en-GB" smtClean="0"/>
              <a:t>02/05/2017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C0F08-8C5A-4AE3-AF6D-CA46CDE653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30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C0F08-8C5A-4AE3-AF6D-CA46CDE6539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139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C0F08-8C5A-4AE3-AF6D-CA46CDE6539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780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 descr="2C_SCARD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1288" y="2"/>
            <a:ext cx="2514600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11" descr="1C_MAGEN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8202" y="6132515"/>
            <a:ext cx="44291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2207" y="3429000"/>
            <a:ext cx="6859588" cy="553998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fr-FR" altLang="en-GB" smtClean="0"/>
              <a:t>Modifiez le style du titre</a:t>
            </a:r>
            <a:endParaRPr lang="fr-FR" altLang="fr-FR" dirty="0"/>
          </a:p>
        </p:txBody>
      </p:sp>
      <p:sp useBgFill="1">
        <p:nvSpPr>
          <p:cNvPr id="11" name="Espace réservé du contenu 10"/>
          <p:cNvSpPr>
            <a:spLocks noGrp="1"/>
          </p:cNvSpPr>
          <p:nvPr>
            <p:ph sz="quarter" idx="13"/>
          </p:nvPr>
        </p:nvSpPr>
        <p:spPr>
          <a:xfrm>
            <a:off x="2536034" y="4214818"/>
            <a:ext cx="4071937" cy="1143000"/>
          </a:xfrm>
        </p:spPr>
        <p:txBody>
          <a:bodyPr/>
          <a:lstStyle>
            <a:lvl1pPr marL="0" indent="0" algn="ctr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r-FR" altLang="en-GB" smtClean="0"/>
              <a:t>Modifiez les styles du texte du masque</a:t>
            </a:r>
          </a:p>
        </p:txBody>
      </p:sp>
      <p:sp>
        <p:nvSpPr>
          <p:cNvPr id="6" name="Espace réservé de la date 4"/>
          <p:cNvSpPr>
            <a:spLocks noGrp="1"/>
          </p:cNvSpPr>
          <p:nvPr>
            <p:ph type="dt" sz="half" idx="14"/>
          </p:nvPr>
        </p:nvSpPr>
        <p:spPr>
          <a:xfrm>
            <a:off x="7677151" y="6475464"/>
            <a:ext cx="762000" cy="1538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5"/>
          </p:nvPr>
        </p:nvSpPr>
        <p:spPr>
          <a:xfrm>
            <a:off x="6600415" y="6475463"/>
            <a:ext cx="1027524" cy="153888"/>
          </a:xfrm>
        </p:spPr>
        <p:txBody>
          <a:bodyPr/>
          <a:lstStyle>
            <a:lvl1pPr>
              <a:defRPr dirty="0" err="1"/>
            </a:lvl1pPr>
          </a:lstStyle>
          <a:p>
            <a:pPr>
              <a:defRPr/>
            </a:pPr>
            <a:r>
              <a:rPr lang="fr-FR" smtClean="0">
                <a:solidFill>
                  <a:srgbClr val="000033"/>
                </a:solidFill>
              </a:rPr>
              <a:t>ExCom – SLT – October 15</a:t>
            </a:r>
            <a:endParaRPr lang="fr-FR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505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GB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2400" y="1219200"/>
            <a:ext cx="7162800" cy="1735860"/>
          </a:xfrm>
        </p:spPr>
        <p:txBody>
          <a:bodyPr>
            <a:spAutoFit/>
          </a:bodyPr>
          <a:lstStyle/>
          <a:p>
            <a:pPr lvl="0"/>
            <a:r>
              <a:rPr lang="fr-FR" altLang="en-GB" smtClean="0"/>
              <a:t>Modifiez les styles du texte du masque</a:t>
            </a:r>
          </a:p>
          <a:p>
            <a:pPr lvl="1"/>
            <a:r>
              <a:rPr lang="fr-FR" altLang="en-GB" smtClean="0"/>
              <a:t>Deuxième niveau</a:t>
            </a:r>
          </a:p>
          <a:p>
            <a:pPr lvl="2"/>
            <a:r>
              <a:rPr lang="fr-FR" altLang="en-GB" smtClean="0"/>
              <a:t>Troisième niveau</a:t>
            </a:r>
          </a:p>
          <a:p>
            <a:pPr lvl="3"/>
            <a:r>
              <a:rPr lang="fr-FR" altLang="en-GB" smtClean="0"/>
              <a:t>Quatrième niveau</a:t>
            </a:r>
          </a:p>
          <a:p>
            <a:pPr lvl="4"/>
            <a:r>
              <a:rPr lang="fr-FR" altLang="en-GB" smtClean="0"/>
              <a:t>Cinquième niveau</a:t>
            </a:r>
            <a:endParaRPr lang="en-GB" altLang="en-GB" dirty="0" smtClean="0"/>
          </a:p>
        </p:txBody>
      </p:sp>
      <p:sp>
        <p:nvSpPr>
          <p:cNvPr id="4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8408990" y="6467526"/>
            <a:ext cx="354012" cy="153888"/>
          </a:xfrm>
        </p:spPr>
        <p:txBody>
          <a:bodyPr/>
          <a:lstStyle>
            <a:lvl1pPr>
              <a:defRPr/>
            </a:lvl1pPr>
          </a:lstStyle>
          <a:p>
            <a:fld id="{09EB3BDF-5029-4B87-A062-CD822710E0DD}" type="slidenum">
              <a:rPr lang="fr-FR">
                <a:solidFill>
                  <a:srgbClr val="FFFFFF"/>
                </a:solidFill>
              </a:rPr>
              <a:pPr/>
              <a:t>‹#›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6" name="Espace réservé du pied de page 6"/>
          <p:cNvSpPr>
            <a:spLocks noGrp="1"/>
          </p:cNvSpPr>
          <p:nvPr>
            <p:ph type="ftr" sz="quarter" idx="12"/>
          </p:nvPr>
        </p:nvSpPr>
        <p:spPr>
          <a:xfrm>
            <a:off x="6053868" y="6467525"/>
            <a:ext cx="1566134" cy="1538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err="1" smtClean="0">
                <a:solidFill>
                  <a:srgbClr val="000033"/>
                </a:solidFill>
              </a:rPr>
              <a:t>ExCom</a:t>
            </a:r>
            <a:r>
              <a:rPr lang="fr-FR" dirty="0" smtClean="0">
                <a:solidFill>
                  <a:srgbClr val="000033"/>
                </a:solidFill>
              </a:rPr>
              <a:t> – SLT – </a:t>
            </a:r>
            <a:r>
              <a:rPr lang="fr-FR" dirty="0" err="1" smtClean="0">
                <a:solidFill>
                  <a:srgbClr val="000033"/>
                </a:solidFill>
              </a:rPr>
              <a:t>October</a:t>
            </a:r>
            <a:r>
              <a:rPr lang="fr-FR" dirty="0" smtClean="0">
                <a:solidFill>
                  <a:srgbClr val="000033"/>
                </a:solidFill>
              </a:rPr>
              <a:t> 15</a:t>
            </a:r>
            <a:endParaRPr lang="fr-FR" dirty="0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214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GB" smtClean="0"/>
              <a:t>Modifiez le style du titre</a:t>
            </a:r>
            <a:endParaRPr lang="fr-FR" dirty="0"/>
          </a:p>
        </p:txBody>
      </p:sp>
      <p:sp useBgFill="1">
        <p:nvSpPr>
          <p:cNvPr id="3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000033"/>
                </a:solidFill>
              </a:rPr>
              <a:t>ExCom – SLT – October 15</a:t>
            </a:r>
            <a:endParaRPr lang="fr-FR" dirty="0">
              <a:solidFill>
                <a:srgbClr val="000033"/>
              </a:solidFill>
            </a:endParaRPr>
          </a:p>
        </p:txBody>
      </p:sp>
      <p:sp>
        <p:nvSpPr>
          <p:cNvPr id="4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B8C6DD-5626-449F-9330-83AF89D3A5CF}" type="slidenum">
              <a:rPr lang="fr-FR">
                <a:solidFill>
                  <a:srgbClr val="FFFFFF"/>
                </a:solidFill>
              </a:rPr>
              <a:pPr/>
              <a:t>‹#›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5" name="Espace réservé de la date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385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9" descr="3c_rgb_sign.wm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00" y="228600"/>
            <a:ext cx="22098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10" descr="3c_rgb_paper.wmf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8200" y="6115050"/>
            <a:ext cx="4572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2206" y="3429000"/>
            <a:ext cx="6859588" cy="553998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fr-FR" altLang="en-GB" smtClean="0"/>
              <a:t>Cliquez et modifiez le titre</a:t>
            </a:r>
            <a:endParaRPr lang="fr-FR" altLang="fr-FR" dirty="0"/>
          </a:p>
        </p:txBody>
      </p:sp>
      <p:sp useBgFill="1">
        <p:nvSpPr>
          <p:cNvPr id="11" name="Espace réservé du contenu 10"/>
          <p:cNvSpPr>
            <a:spLocks noGrp="1"/>
          </p:cNvSpPr>
          <p:nvPr>
            <p:ph sz="quarter" idx="13"/>
          </p:nvPr>
        </p:nvSpPr>
        <p:spPr>
          <a:xfrm>
            <a:off x="2536031" y="4214818"/>
            <a:ext cx="4071937" cy="1143000"/>
          </a:xfrm>
        </p:spPr>
        <p:txBody>
          <a:bodyPr/>
          <a:lstStyle>
            <a:lvl1pPr marL="0" indent="0" algn="ctr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fr-FR" altLang="en-GB" smtClean="0"/>
              <a:t>Cliquez pour modifier les styles du texte du masque</a:t>
            </a:r>
          </a:p>
        </p:txBody>
      </p:sp>
      <p:sp>
        <p:nvSpPr>
          <p:cNvPr id="6" name="Espace réservé de la date 4"/>
          <p:cNvSpPr>
            <a:spLocks noGrp="1"/>
          </p:cNvSpPr>
          <p:nvPr>
            <p:ph type="dt" sz="half" idx="14"/>
          </p:nvPr>
        </p:nvSpPr>
        <p:spPr>
          <a:xfrm>
            <a:off x="7677150" y="6475413"/>
            <a:ext cx="762000" cy="1539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5"/>
          </p:nvPr>
        </p:nvSpPr>
        <p:spPr>
          <a:xfrm>
            <a:off x="6594475" y="6475413"/>
            <a:ext cx="1033463" cy="1539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000033"/>
                </a:solidFill>
              </a:rPr>
              <a:t>ExCom – SLT – October 15</a:t>
            </a:r>
            <a:endParaRPr lang="fr-FR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69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GB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2400" y="1219200"/>
            <a:ext cx="7162800" cy="1735860"/>
          </a:xfrm>
        </p:spPr>
        <p:txBody>
          <a:bodyPr>
            <a:spAutoFit/>
          </a:bodyPr>
          <a:lstStyle>
            <a:lvl2pPr>
              <a:defRPr baseline="0"/>
            </a:lvl2pPr>
          </a:lstStyle>
          <a:p>
            <a:pPr lvl="0"/>
            <a:r>
              <a:rPr lang="fr-FR" altLang="en-GB" smtClean="0"/>
              <a:t>Cliquez pour modifier les styles du texte du masque</a:t>
            </a:r>
          </a:p>
          <a:p>
            <a:pPr lvl="1"/>
            <a:r>
              <a:rPr lang="fr-FR" altLang="en-GB" smtClean="0"/>
              <a:t>Deuxième niveau</a:t>
            </a:r>
          </a:p>
          <a:p>
            <a:pPr lvl="2"/>
            <a:r>
              <a:rPr lang="fr-FR" altLang="en-GB" smtClean="0"/>
              <a:t>Troisième niveau</a:t>
            </a:r>
          </a:p>
          <a:p>
            <a:pPr lvl="3"/>
            <a:r>
              <a:rPr lang="fr-FR" altLang="en-GB" smtClean="0"/>
              <a:t>Quatrième niveau</a:t>
            </a:r>
          </a:p>
          <a:p>
            <a:pPr lvl="4"/>
            <a:r>
              <a:rPr lang="fr-FR" altLang="en-GB" smtClean="0"/>
              <a:t>Cinquième niveau</a:t>
            </a:r>
            <a:endParaRPr lang="en-GB" altLang="en-GB" dirty="0" smtClean="0"/>
          </a:p>
        </p:txBody>
      </p:sp>
      <p:sp>
        <p:nvSpPr>
          <p:cNvPr id="4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8408988" y="6467475"/>
            <a:ext cx="354012" cy="1539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F3F52-076B-44FE-B380-88148DD5C9DF}" type="slidenum">
              <a:rPr lang="fr-F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6" name="Espace réservé du pied de page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000033"/>
                </a:solidFill>
              </a:rPr>
              <a:t>ExCom – SLT – October 15</a:t>
            </a:r>
            <a:endParaRPr lang="fr-FR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40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GB" smtClean="0"/>
              <a:t>Cliquez et modifiez le titre</a:t>
            </a:r>
            <a:endParaRPr lang="fr-FR" dirty="0"/>
          </a:p>
        </p:txBody>
      </p:sp>
      <p:sp useBgFill="1">
        <p:nvSpPr>
          <p:cNvPr id="3" name="Espace réservé du pied de page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000033"/>
                </a:solidFill>
              </a:rPr>
              <a:t>ExCom – SLT – October 15</a:t>
            </a:r>
            <a:endParaRPr lang="fr-FR">
              <a:solidFill>
                <a:srgbClr val="000033"/>
              </a:solidFill>
            </a:endParaRPr>
          </a:p>
        </p:txBody>
      </p:sp>
      <p:sp>
        <p:nvSpPr>
          <p:cNvPr id="4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DB18D-38DA-4F74-913B-50BD8C694ACB}" type="slidenum">
              <a:rPr lang="fr-F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5" name="Espace réservé de la date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242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142206" y="3429000"/>
            <a:ext cx="6859588" cy="553998"/>
          </a:xfrm>
        </p:spPr>
        <p:txBody>
          <a:bodyPr anchor="b" anchorCtr="0"/>
          <a:lstStyle>
            <a:lvl1pPr algn="ctr">
              <a:defRPr sz="3600"/>
            </a:lvl1pPr>
          </a:lstStyle>
          <a:p>
            <a:r>
              <a:rPr lang="en-GB" altLang="en-GB" noProof="0" smtClean="0"/>
              <a:t>Click to add  a title</a:t>
            </a:r>
            <a:endParaRPr lang="en-GB" altLang="fr-FR" noProof="0"/>
          </a:p>
        </p:txBody>
      </p:sp>
      <p:sp useBgFill="1">
        <p:nvSpPr>
          <p:cNvPr id="11" name="Espace réservé du contenu 10"/>
          <p:cNvSpPr>
            <a:spLocks noGrp="1"/>
          </p:cNvSpPr>
          <p:nvPr>
            <p:ph sz="quarter" idx="13" hasCustomPrompt="1"/>
          </p:nvPr>
        </p:nvSpPr>
        <p:spPr>
          <a:xfrm>
            <a:off x="2536031" y="4214818"/>
            <a:ext cx="4071937" cy="1143000"/>
          </a:xfrm>
        </p:spPr>
        <p:txBody>
          <a:bodyPr/>
          <a:lstStyle>
            <a:lvl1pPr marL="0" indent="0" algn="ctr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GB" altLang="en-GB" noProof="0" smtClean="0"/>
              <a:t>Click to add a subtitle</a:t>
            </a:r>
          </a:p>
        </p:txBody>
      </p:sp>
      <p:sp>
        <p:nvSpPr>
          <p:cNvPr id="10" name="Espace réservé du numéro de diapositive 7"/>
          <p:cNvSpPr>
            <a:spLocks noGrp="1"/>
          </p:cNvSpPr>
          <p:nvPr>
            <p:ph type="sldNum" sz="quarter" idx="4"/>
          </p:nvPr>
        </p:nvSpPr>
        <p:spPr>
          <a:xfrm>
            <a:off x="8429652" y="6467496"/>
            <a:ext cx="353568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AE68F7DD-FFC1-40A2-8006-898A049EB274}" type="slidenum">
              <a:rPr lang="fr-FR" smtClean="0">
                <a:solidFill>
                  <a:srgbClr val="FFFFFF"/>
                </a:solidFill>
              </a:rPr>
              <a:pPr/>
              <a:t>‹#›</a:t>
            </a:fld>
            <a:endParaRPr lang="fr-F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03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714" y="610766"/>
            <a:ext cx="8408987" cy="304699"/>
          </a:xfrm>
        </p:spPr>
        <p:txBody>
          <a:bodyPr/>
          <a:lstStyle>
            <a:lvl1pPr>
              <a:defRPr lang="en-US" sz="2200" b="1" noProof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defTabSz="944563" rtl="0" eaLnBrk="1" fontAlgn="base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</a:pPr>
            <a:r>
              <a:rPr lang="fr-FR" dirty="0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284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1"/>
          <a:ext cx="135749" cy="143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135749" cy="1439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2232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9" descr="2C_SCARD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0813" y="76200"/>
            <a:ext cx="122396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71161"/>
            <a:ext cx="75946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smtClean="0"/>
              <a:t>Cli</a:t>
            </a:r>
            <a:r>
              <a:rPr lang="en-GB" smtClean="0"/>
              <a:t>c</a:t>
            </a:r>
            <a:r>
              <a:rPr lang="fr-FR" smtClean="0"/>
              <a:t>k to add  a title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19200"/>
            <a:ext cx="71628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add your text</a:t>
            </a:r>
          </a:p>
          <a:p>
            <a:pPr lvl="1"/>
            <a:r>
              <a:rPr lang="fr-FR" smtClean="0"/>
              <a:t>Sec</a:t>
            </a:r>
            <a:r>
              <a:rPr lang="en-GB" smtClean="0"/>
              <a:t>o</a:t>
            </a:r>
            <a:r>
              <a:rPr lang="fr-FR" smtClean="0"/>
              <a:t>nd level</a:t>
            </a:r>
            <a:endParaRPr lang="en-GB" smtClean="0"/>
          </a:p>
          <a:p>
            <a:pPr lvl="2"/>
            <a:r>
              <a:rPr lang="fr-FR" smtClean="0"/>
              <a:t>Third level</a:t>
            </a:r>
            <a:endParaRPr lang="en-GB" smtClean="0"/>
          </a:p>
          <a:p>
            <a:pPr lvl="3"/>
            <a:r>
              <a:rPr lang="fr-FR" smtClean="0"/>
              <a:t>Fourth level</a:t>
            </a:r>
            <a:endParaRPr lang="en-GB" smtClean="0"/>
          </a:p>
          <a:p>
            <a:pPr lvl="4"/>
            <a:r>
              <a:rPr lang="fr-FR" smtClean="0"/>
              <a:t>Fifth level</a:t>
            </a:r>
            <a:endParaRPr lang="en-GB" smtClean="0"/>
          </a:p>
        </p:txBody>
      </p:sp>
      <p:pic>
        <p:nvPicPr>
          <p:cNvPr id="1029" name="Picture 59" descr="scard page number_mini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6775" y="6353176"/>
            <a:ext cx="508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7" name="Espace réservé du pied de page 6"/>
          <p:cNvSpPr>
            <a:spLocks noGrp="1"/>
          </p:cNvSpPr>
          <p:nvPr>
            <p:ph type="ftr" sz="quarter" idx="3"/>
          </p:nvPr>
        </p:nvSpPr>
        <p:spPr>
          <a:xfrm>
            <a:off x="6592478" y="6467525"/>
            <a:ext cx="102752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 eaLnBrk="0" hangingPunct="0">
              <a:defRPr sz="10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srgbClr val="000033"/>
                </a:solidFill>
              </a:rPr>
              <a:t>ExCom – SLT – October 15</a:t>
            </a:r>
            <a:endParaRPr lang="fr-FR">
              <a:solidFill>
                <a:srgbClr val="000033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>
          <a:xfrm>
            <a:off x="8429627" y="6467526"/>
            <a:ext cx="354013" cy="1538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962AF1-3552-45F2-902F-378FFFE74B57}" type="slidenum">
              <a:rPr lang="fr-FR">
                <a:solidFill>
                  <a:srgbClr val="FFFFFF"/>
                </a:solidFill>
                <a:latin typeface="Abadi MT Extra Bold" pitchFamily="34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fr-FR">
              <a:solidFill>
                <a:srgbClr val="FFFFFF"/>
              </a:solidFill>
              <a:latin typeface="Abadi MT Extra Bold" pitchFamily="34" charset="0"/>
              <a:ea typeface="ＭＳ Ｐゴシック" pitchFamily="34" charset="-128"/>
            </a:endParaRPr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2"/>
          </p:nvPr>
        </p:nvSpPr>
        <p:spPr>
          <a:xfrm>
            <a:off x="7677151" y="6467526"/>
            <a:ext cx="762000" cy="1538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000">
                <a:latin typeface="Abadi MT Light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33"/>
                </a:solidFill>
                <a:ea typeface="ＭＳ Ｐゴシック" pitchFamily="34" charset="-128"/>
              </a:rPr>
              <a:t>11/05/2016</a:t>
            </a:r>
            <a:endParaRPr lang="fr-FR">
              <a:solidFill>
                <a:srgbClr val="000033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109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6pPr>
      <a:lvl7pPr marL="9144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7pPr>
      <a:lvl8pPr marL="13716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8pPr>
      <a:lvl9pPr marL="18288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5621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  <a:ea typeface="ＭＳ Ｐゴシック" charset="-128"/>
        </a:defRPr>
      </a:lvl4pPr>
      <a:lvl5pPr marL="1981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  <a:ea typeface="ＭＳ Ｐゴシック" charset="-128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14" descr="3c_rgb_sign.wmf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152400"/>
            <a:ext cx="10795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Image 13" descr="powerpoint_page.wmf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3763" y="64262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71475"/>
            <a:ext cx="7594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smtClean="0"/>
              <a:t>Cli</a:t>
            </a:r>
            <a:r>
              <a:rPr lang="en-GB" smtClean="0"/>
              <a:t>c</a:t>
            </a:r>
            <a:r>
              <a:rPr lang="fr-FR" smtClean="0"/>
              <a:t>k to add  a title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19200"/>
            <a:ext cx="7162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add your text</a:t>
            </a:r>
          </a:p>
          <a:p>
            <a:pPr lvl="1"/>
            <a:r>
              <a:rPr lang="fr-FR" smtClean="0"/>
              <a:t>Sec</a:t>
            </a:r>
            <a:r>
              <a:rPr lang="en-GB" smtClean="0"/>
              <a:t>o</a:t>
            </a:r>
            <a:r>
              <a:rPr lang="fr-FR" smtClean="0"/>
              <a:t>nd level</a:t>
            </a:r>
            <a:endParaRPr lang="en-GB" smtClean="0"/>
          </a:p>
          <a:p>
            <a:pPr lvl="2"/>
            <a:r>
              <a:rPr lang="fr-FR" smtClean="0"/>
              <a:t>Third level</a:t>
            </a:r>
            <a:endParaRPr lang="en-GB" smtClean="0"/>
          </a:p>
          <a:p>
            <a:pPr lvl="3"/>
            <a:r>
              <a:rPr lang="fr-FR" smtClean="0"/>
              <a:t>Fourth level</a:t>
            </a:r>
            <a:endParaRPr lang="en-GB" smtClean="0"/>
          </a:p>
          <a:p>
            <a:pPr lvl="4"/>
            <a:r>
              <a:rPr lang="fr-FR" smtClean="0"/>
              <a:t>Fifth level</a:t>
            </a:r>
            <a:endParaRPr lang="en-GB" smtClean="0"/>
          </a:p>
        </p:txBody>
      </p:sp>
      <p:sp useBgFill="1">
        <p:nvSpPr>
          <p:cNvPr id="7" name="Espace réservé du pied de page 6"/>
          <p:cNvSpPr>
            <a:spLocks noGrp="1"/>
          </p:cNvSpPr>
          <p:nvPr>
            <p:ph type="ftr" sz="quarter" idx="3"/>
          </p:nvPr>
        </p:nvSpPr>
        <p:spPr>
          <a:xfrm>
            <a:off x="6586538" y="6467475"/>
            <a:ext cx="1033462" cy="153988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000">
                <a:latin typeface="Abadi MT Light" pitchFamily="34" charset="0"/>
                <a:ea typeface="ＭＳ Ｐゴシック" pitchFamily="16" charset="-128"/>
              </a:defRPr>
            </a:lvl1pPr>
          </a:lstStyle>
          <a:p>
            <a:pPr>
              <a:defRPr/>
            </a:pPr>
            <a:r>
              <a:rPr lang="fr-FR" smtClean="0">
                <a:solidFill>
                  <a:srgbClr val="000033"/>
                </a:solidFill>
              </a:rPr>
              <a:t>ExCom – SLT – October 15</a:t>
            </a:r>
            <a:endParaRPr lang="fr-FR">
              <a:solidFill>
                <a:srgbClr val="000033"/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4"/>
          </p:nvPr>
        </p:nvSpPr>
        <p:spPr>
          <a:xfrm>
            <a:off x="8429625" y="6467475"/>
            <a:ext cx="354013" cy="1539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 sz="1000">
                <a:solidFill>
                  <a:schemeClr val="bg1"/>
                </a:solidFill>
                <a:ea typeface="ＭＳ Ｐゴシック" pitchFamily="16" charset="-128"/>
              </a:defRPr>
            </a:lvl1pPr>
          </a:lstStyle>
          <a:p>
            <a:pPr>
              <a:defRPr/>
            </a:pPr>
            <a:fld id="{092C86BF-8349-47B6-9ED9-AA0757E8CB1C}" type="slidenum">
              <a:rPr lang="fr-FR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2"/>
          </p:nvPr>
        </p:nvSpPr>
        <p:spPr>
          <a:xfrm>
            <a:off x="7677150" y="6467475"/>
            <a:ext cx="762000" cy="153988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000">
                <a:latin typeface="Abadi MT Light" pitchFamily="34" charset="0"/>
                <a:ea typeface="ＭＳ Ｐゴシック" pitchFamily="16" charset="-128"/>
              </a:defRPr>
            </a:lvl1pPr>
          </a:lstStyle>
          <a:p>
            <a:pPr>
              <a:defRPr/>
            </a:pPr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728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  <a:ea typeface="MS PGothic" pitchFamily="34" charset="-128"/>
          <a:cs typeface="ＭＳ Ｐゴシック" charset="-128"/>
        </a:defRPr>
      </a:lvl5pPr>
      <a:lvl6pPr marL="4572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6pPr>
      <a:lvl7pPr marL="9144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7pPr>
      <a:lvl8pPr marL="13716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8pPr>
      <a:lvl9pPr marL="1828800" algn="l" rtl="0" eaLnBrk="1" fontAlgn="base" hangingPunct="1">
        <a:lnSpc>
          <a:spcPts val="5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badi MT Ligh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4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  <a:ea typeface="MS PGothic" pitchFamily="34" charset="-128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  <a:ea typeface="MS PGothic" pitchFamily="34" charset="-128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assie.booth@antalis.co.uk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35896" y="3656637"/>
            <a:ext cx="1512168" cy="492443"/>
          </a:xfrm>
        </p:spPr>
        <p:txBody>
          <a:bodyPr/>
          <a:lstStyle/>
          <a:p>
            <a:pPr marL="0" indent="0">
              <a:buNone/>
            </a:pPr>
            <a:r>
              <a:rPr lang="en-GB" sz="3200" b="1" dirty="0" smtClean="0"/>
              <a:t>Tutorial</a:t>
            </a:r>
            <a:endParaRPr lang="en-GB" sz="3200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1996547" y="2132856"/>
            <a:ext cx="4874386" cy="10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00033"/>
                </a:solidFill>
              </a:rPr>
              <a:t>11/05/2016</a:t>
            </a:r>
            <a:endParaRPr lang="fr-FR">
              <a:solidFill>
                <a:srgbClr val="00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3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10</a:t>
            </a:fld>
            <a:endParaRPr lang="fr-FR" alt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23528" y="487705"/>
            <a:ext cx="7282098" cy="276999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Quick features….</a:t>
            </a:r>
            <a:endParaRPr lang="en-GB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" t="38188" r="80308" b="27370"/>
          <a:stretch/>
        </p:blipFill>
        <p:spPr bwMode="auto">
          <a:xfrm>
            <a:off x="323528" y="1988840"/>
            <a:ext cx="2842353" cy="295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353992" y="1124744"/>
            <a:ext cx="320989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562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1981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GB" sz="1800" b="1" kern="0" dirty="0" smtClean="0"/>
              <a:t>Create your own light box</a:t>
            </a:r>
          </a:p>
          <a:p>
            <a:pPr marL="0" indent="0">
              <a:buFont typeface="Wingdings" pitchFamily="2" charset="2"/>
              <a:buNone/>
            </a:pPr>
            <a:r>
              <a:rPr lang="en-GB" sz="1800" b="1" kern="0" dirty="0" smtClean="0"/>
              <a:t>(see the left hand column) </a:t>
            </a:r>
            <a:endParaRPr lang="en-GB" kern="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2" t="17732" r="49092" b="4131"/>
          <a:stretch/>
        </p:blipFill>
        <p:spPr bwMode="auto">
          <a:xfrm>
            <a:off x="4067944" y="1988840"/>
            <a:ext cx="2952328" cy="37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4098408" y="1124744"/>
            <a:ext cx="320989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562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1981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GB" sz="1800" b="1" kern="0" dirty="0" smtClean="0"/>
              <a:t>You can ‘Share’ an image via email…</a:t>
            </a:r>
            <a:endParaRPr lang="en-GB" kern="0" dirty="0" smtClean="0"/>
          </a:p>
        </p:txBody>
      </p:sp>
      <p:sp>
        <p:nvSpPr>
          <p:cNvPr id="2" name="Oval 1"/>
          <p:cNvSpPr/>
          <p:nvPr/>
        </p:nvSpPr>
        <p:spPr bwMode="auto">
          <a:xfrm>
            <a:off x="4644008" y="4869160"/>
            <a:ext cx="720080" cy="503863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badi MT Extra Bold" pitchFamily="34" charset="0"/>
            </a:endParaRPr>
          </a:p>
        </p:txBody>
      </p:sp>
      <p:cxnSp>
        <p:nvCxnSpPr>
          <p:cNvPr id="4" name="Elbow Connector 3"/>
          <p:cNvCxnSpPr/>
          <p:nvPr/>
        </p:nvCxnSpPr>
        <p:spPr bwMode="auto">
          <a:xfrm rot="5400000">
            <a:off x="4148286" y="2213197"/>
            <a:ext cx="3367709" cy="1800200"/>
          </a:xfrm>
          <a:prstGeom prst="bentConnector3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72750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11</a:t>
            </a:fld>
            <a:endParaRPr lang="fr-FR" altLang="en-US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2195736" y="4725144"/>
            <a:ext cx="4874386" cy="10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ontent Placeholder 1"/>
          <p:cNvSpPr txBox="1">
            <a:spLocks/>
          </p:cNvSpPr>
          <p:nvPr/>
        </p:nvSpPr>
        <p:spPr bwMode="auto">
          <a:xfrm>
            <a:off x="1979712" y="3068960"/>
            <a:ext cx="4896544" cy="94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562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1981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GB" sz="1800" b="1" kern="0" dirty="0" smtClean="0"/>
              <a:t>If you need help contact Cassie Booth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GB" sz="1800" b="1" kern="0" dirty="0" smtClean="0">
                <a:hlinkClick r:id="rId4"/>
              </a:rPr>
              <a:t>cassie.booth@antalis.co.uk</a:t>
            </a:r>
            <a:endParaRPr lang="en-GB" sz="1800" b="1" kern="0" dirty="0" smtClean="0"/>
          </a:p>
          <a:p>
            <a:pPr marL="0" indent="0" algn="ctr">
              <a:buNone/>
            </a:pPr>
            <a:r>
              <a:rPr lang="en-GB" sz="1800" b="1" kern="0" dirty="0" smtClean="0"/>
              <a:t>Direct dial </a:t>
            </a:r>
            <a:r>
              <a:rPr lang="en-GB" sz="1800" b="1" kern="0" dirty="0"/>
              <a:t>- 01530 517285 </a:t>
            </a:r>
            <a:endParaRPr lang="en-GB" kern="0" dirty="0" smtClean="0"/>
          </a:p>
        </p:txBody>
      </p:sp>
    </p:spTree>
    <p:extLst>
      <p:ext uri="{BB962C8B-B14F-4D97-AF65-F5344CB8AC3E}">
        <p14:creationId xmlns:p14="http://schemas.microsoft.com/office/powerpoint/2010/main" val="142258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2</a:t>
            </a:fld>
            <a:endParaRPr lang="fr-FR" alt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9" t="24700" r="35144" b="24508"/>
          <a:stretch/>
        </p:blipFill>
        <p:spPr bwMode="auto">
          <a:xfrm>
            <a:off x="395535" y="1268760"/>
            <a:ext cx="4461831" cy="435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5112568" y="1959106"/>
            <a:ext cx="3995936" cy="1181862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/>
              <a:t>To begin, you will </a:t>
            </a:r>
            <a:br>
              <a:rPr lang="en-GB" b="1" dirty="0" smtClean="0"/>
            </a:br>
            <a:r>
              <a:rPr lang="en-GB" b="1" dirty="0" smtClean="0"/>
              <a:t>need to create an Account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5" name="Oval 4"/>
          <p:cNvSpPr/>
          <p:nvPr/>
        </p:nvSpPr>
        <p:spPr bwMode="auto">
          <a:xfrm>
            <a:off x="2483768" y="5089241"/>
            <a:ext cx="1369486" cy="465723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badi MT Extra Bold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3707904" y="2852936"/>
            <a:ext cx="1584176" cy="2236305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7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3</a:t>
            </a:fld>
            <a:endParaRPr lang="fr-FR" alt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5652120" y="1700808"/>
            <a:ext cx="3096344" cy="2880789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To begin, you will </a:t>
            </a:r>
            <a:br>
              <a:rPr lang="en-GB" sz="1800" b="1" dirty="0" smtClean="0"/>
            </a:br>
            <a:r>
              <a:rPr lang="en-GB" sz="1800" b="1" dirty="0" smtClean="0"/>
              <a:t>need to create an Account</a:t>
            </a:r>
          </a:p>
          <a:p>
            <a:pPr marL="0" indent="0">
              <a:buNone/>
            </a:pPr>
            <a:endParaRPr lang="en-GB" sz="1800" b="1" dirty="0" smtClean="0"/>
          </a:p>
          <a:p>
            <a:pPr marL="0" indent="0">
              <a:buNone/>
            </a:pPr>
            <a:r>
              <a:rPr lang="en-GB" sz="1800" b="1" dirty="0" smtClean="0"/>
              <a:t>Complete all of the fields and </a:t>
            </a:r>
            <a:br>
              <a:rPr lang="en-GB" sz="1800" b="1" dirty="0" smtClean="0"/>
            </a:br>
            <a:r>
              <a:rPr lang="en-GB" sz="1800" b="1" dirty="0" smtClean="0"/>
              <a:t>hit ‘Send’</a:t>
            </a:r>
          </a:p>
          <a:p>
            <a:pPr marL="0" indent="0">
              <a:buNone/>
            </a:pPr>
            <a:endParaRPr lang="en-GB" sz="1800" b="1" dirty="0"/>
          </a:p>
          <a:p>
            <a:pPr marL="0" indent="0">
              <a:buNone/>
            </a:pPr>
            <a:r>
              <a:rPr lang="en-GB" sz="1800" b="1" dirty="0" smtClean="0"/>
              <a:t>You will shortly received your log on details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" t="15319" r="62788" b="13356"/>
          <a:stretch/>
        </p:blipFill>
        <p:spPr bwMode="auto">
          <a:xfrm>
            <a:off x="323528" y="836712"/>
            <a:ext cx="4752528" cy="52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799025" y="5665208"/>
            <a:ext cx="684743" cy="465723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badi MT Extra Bold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2501347" y="4221088"/>
            <a:ext cx="3078765" cy="14912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05242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4</a:t>
            </a:fld>
            <a:endParaRPr lang="fr-FR" alt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5868144" y="1412776"/>
            <a:ext cx="3209896" cy="1828193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You will see 2 options… </a:t>
            </a:r>
          </a:p>
          <a:p>
            <a:r>
              <a:rPr lang="en-GB" sz="1800" b="1" dirty="0" smtClean="0"/>
              <a:t>Office Marketing Materials</a:t>
            </a:r>
          </a:p>
          <a:p>
            <a:r>
              <a:rPr lang="en-GB" sz="1800" b="1" dirty="0" smtClean="0"/>
              <a:t>Product Images and Logos</a:t>
            </a:r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0" t="28424" r="52013" b="40219"/>
          <a:stretch/>
        </p:blipFill>
        <p:spPr bwMode="auto">
          <a:xfrm>
            <a:off x="251520" y="404664"/>
            <a:ext cx="4891490" cy="268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0" t="28179" r="35981" b="40335"/>
          <a:stretch/>
        </p:blipFill>
        <p:spPr bwMode="auto">
          <a:xfrm>
            <a:off x="248273" y="3789040"/>
            <a:ext cx="5300963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Arrow Connector 14"/>
          <p:cNvCxnSpPr/>
          <p:nvPr/>
        </p:nvCxnSpPr>
        <p:spPr bwMode="auto">
          <a:xfrm flipH="1">
            <a:off x="5324602" y="2780928"/>
            <a:ext cx="3423862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Content Placeholder 1"/>
          <p:cNvSpPr txBox="1">
            <a:spLocks/>
          </p:cNvSpPr>
          <p:nvPr/>
        </p:nvSpPr>
        <p:spPr bwMode="auto">
          <a:xfrm>
            <a:off x="5898608" y="3805789"/>
            <a:ext cx="32098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562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1981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GB" sz="1800" b="1" kern="0" dirty="0" smtClean="0"/>
              <a:t>If you select Product Images </a:t>
            </a:r>
            <a:br>
              <a:rPr lang="en-GB" sz="1800" b="1" kern="0" dirty="0" smtClean="0"/>
            </a:br>
            <a:r>
              <a:rPr lang="en-GB" sz="1800" b="1" kern="0" dirty="0" smtClean="0"/>
              <a:t>and Logos you will then see </a:t>
            </a:r>
            <a:br>
              <a:rPr lang="en-GB" sz="1800" b="1" kern="0" dirty="0" smtClean="0"/>
            </a:br>
            <a:r>
              <a:rPr lang="en-GB" sz="1800" b="1" kern="0" dirty="0" smtClean="0"/>
              <a:t>a further 3 options</a:t>
            </a:r>
            <a:endParaRPr lang="en-GB" sz="1800" kern="0" dirty="0" smtClean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1187624" y="5733256"/>
            <a:ext cx="0" cy="576064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V="1">
            <a:off x="4716016" y="5733256"/>
            <a:ext cx="0" cy="576064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flipV="1">
            <a:off x="2878064" y="5750024"/>
            <a:ext cx="0" cy="576064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21244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5</a:t>
            </a:fld>
            <a:endParaRPr lang="fr-FR" alt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idx="1"/>
          </p:nvPr>
        </p:nvSpPr>
        <p:spPr>
          <a:xfrm>
            <a:off x="5796136" y="1090942"/>
            <a:ext cx="3209896" cy="3490186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If you opt for ‘Paper and envelopes’ the product logos </a:t>
            </a:r>
            <a:br>
              <a:rPr lang="en-GB" sz="1800" b="1" dirty="0" smtClean="0"/>
            </a:br>
            <a:r>
              <a:rPr lang="en-GB" sz="1800" b="1" dirty="0" smtClean="0"/>
              <a:t>will appear</a:t>
            </a:r>
          </a:p>
          <a:p>
            <a:pPr marL="0" indent="0">
              <a:buNone/>
            </a:pPr>
            <a:endParaRPr lang="en-GB" sz="1800" b="1" dirty="0"/>
          </a:p>
          <a:p>
            <a:pPr marL="0" indent="0">
              <a:buNone/>
            </a:pPr>
            <a:r>
              <a:rPr lang="en-GB" sz="1800" b="1" dirty="0" smtClean="0"/>
              <a:t>You can click on the logo to drill down into the product images and logos available.</a:t>
            </a:r>
          </a:p>
          <a:p>
            <a:pPr marL="0" indent="0">
              <a:buNone/>
            </a:pPr>
            <a:endParaRPr lang="en-GB" sz="1800" b="1" dirty="0"/>
          </a:p>
          <a:p>
            <a:pPr marL="0" indent="0">
              <a:buNone/>
            </a:pPr>
            <a:r>
              <a:rPr lang="en-GB" sz="1800" b="1" dirty="0" smtClean="0"/>
              <a:t>Or, you can use the search box </a:t>
            </a:r>
            <a:br>
              <a:rPr lang="en-GB" sz="1800" b="1" dirty="0" smtClean="0"/>
            </a:br>
            <a:r>
              <a:rPr lang="en-GB" sz="1800" b="1" dirty="0" smtClean="0"/>
              <a:t>in the top right</a:t>
            </a:r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2" t="24153" r="20353" b="3746"/>
          <a:stretch/>
        </p:blipFill>
        <p:spPr bwMode="auto">
          <a:xfrm>
            <a:off x="251520" y="904214"/>
            <a:ext cx="5012676" cy="317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45" t="10466" r="1301" b="71113"/>
          <a:stretch/>
        </p:blipFill>
        <p:spPr bwMode="auto">
          <a:xfrm>
            <a:off x="467544" y="4725144"/>
            <a:ext cx="4351663" cy="157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 flipH="1">
            <a:off x="4572000" y="4509120"/>
            <a:ext cx="1512168" cy="108012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Rectangle 6"/>
          <p:cNvSpPr/>
          <p:nvPr/>
        </p:nvSpPr>
        <p:spPr>
          <a:xfrm>
            <a:off x="2843808" y="5456257"/>
            <a:ext cx="26642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/>
              <a:t>Type your search word</a:t>
            </a:r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19855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6</a:t>
            </a:fld>
            <a:endParaRPr lang="fr-FR" alt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23528" y="548680"/>
            <a:ext cx="7282098" cy="1052596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Your search results will then appear…. </a:t>
            </a:r>
          </a:p>
          <a:p>
            <a:pPr marL="0" indent="0">
              <a:buNone/>
            </a:pPr>
            <a:endParaRPr lang="en-GB" sz="1800" b="1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4" t="28688" r="20076" b="16951"/>
          <a:stretch/>
        </p:blipFill>
        <p:spPr bwMode="auto">
          <a:xfrm>
            <a:off x="323528" y="1196752"/>
            <a:ext cx="845574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28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7</a:t>
            </a:fld>
            <a:endParaRPr lang="fr-FR" alt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8" t="13128" r="49007" b="6872"/>
          <a:stretch/>
        </p:blipFill>
        <p:spPr bwMode="auto">
          <a:xfrm>
            <a:off x="323528" y="620688"/>
            <a:ext cx="3816424" cy="487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490702" y="1124744"/>
            <a:ext cx="7282098" cy="2437590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When you click/select an image from the </a:t>
            </a:r>
            <a:br>
              <a:rPr lang="en-GB" sz="1800" b="1" dirty="0" smtClean="0"/>
            </a:br>
            <a:r>
              <a:rPr lang="en-GB" sz="1800" b="1" dirty="0" smtClean="0"/>
              <a:t>search screen or your </a:t>
            </a:r>
            <a:r>
              <a:rPr lang="en-GB" sz="1800" b="1" dirty="0" err="1" smtClean="0"/>
              <a:t>lightbox</a:t>
            </a:r>
            <a:r>
              <a:rPr lang="en-GB" sz="1800" b="1" dirty="0" smtClean="0"/>
              <a:t> you will see</a:t>
            </a:r>
            <a:br>
              <a:rPr lang="en-GB" sz="1800" b="1" dirty="0" smtClean="0"/>
            </a:br>
            <a:r>
              <a:rPr lang="en-GB" sz="1800" b="1" dirty="0" smtClean="0"/>
              <a:t>the ‘Download’ option. Click on this to </a:t>
            </a:r>
            <a:br>
              <a:rPr lang="en-GB" sz="1800" b="1" dirty="0" smtClean="0"/>
            </a:br>
            <a:r>
              <a:rPr lang="en-GB" sz="1800" b="1" dirty="0" smtClean="0"/>
              <a:t>Download the image OR you can use the </a:t>
            </a:r>
          </a:p>
          <a:p>
            <a:pPr marL="0" indent="0">
              <a:buNone/>
            </a:pPr>
            <a:r>
              <a:rPr lang="en-GB" sz="1800" b="1" dirty="0" smtClean="0"/>
              <a:t>Download Wizard’ on the right hand side</a:t>
            </a:r>
            <a:br>
              <a:rPr lang="en-GB" sz="1800" b="1" dirty="0" smtClean="0"/>
            </a:br>
            <a:r>
              <a:rPr lang="en-GB" sz="1800" b="1" dirty="0" smtClean="0"/>
              <a:t>for more Download options on the search</a:t>
            </a:r>
            <a:br>
              <a:rPr lang="en-GB" sz="1800" b="1" dirty="0" smtClean="0"/>
            </a:br>
            <a:r>
              <a:rPr lang="en-GB" sz="1800" b="1" dirty="0" smtClean="0"/>
              <a:t>page….</a:t>
            </a:r>
            <a:endParaRPr lang="en-GB" sz="1800" b="1" dirty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93726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8</a:t>
            </a:fld>
            <a:endParaRPr lang="fr-FR" alt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5426806" y="1340768"/>
            <a:ext cx="4329770" cy="1274195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The Download Wizard gives you </a:t>
            </a:r>
            <a:br>
              <a:rPr lang="en-GB" sz="1800" b="1" dirty="0" smtClean="0"/>
            </a:br>
            <a:r>
              <a:rPr lang="en-GB" sz="1800" b="1" dirty="0" smtClean="0"/>
              <a:t>a greater choice of options when</a:t>
            </a:r>
            <a:br>
              <a:rPr lang="en-GB" sz="1800" b="1" dirty="0" smtClean="0"/>
            </a:br>
            <a:r>
              <a:rPr lang="en-GB" sz="1800" b="1" dirty="0" smtClean="0"/>
              <a:t>you download an image</a:t>
            </a:r>
            <a:endParaRPr lang="en-GB" sz="1800" b="1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9" t="34483" r="-1" b="14858"/>
          <a:stretch/>
        </p:blipFill>
        <p:spPr bwMode="auto">
          <a:xfrm>
            <a:off x="179512" y="442173"/>
            <a:ext cx="4968552" cy="392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/>
          <p:cNvSpPr/>
          <p:nvPr/>
        </p:nvSpPr>
        <p:spPr bwMode="auto">
          <a:xfrm>
            <a:off x="3023161" y="1937915"/>
            <a:ext cx="1369486" cy="465723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badi MT Extra Bold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4392647" y="2382745"/>
            <a:ext cx="1691521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16398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8456" y="6560029"/>
            <a:ext cx="76944" cy="153888"/>
          </a:xfrm>
        </p:spPr>
        <p:txBody>
          <a:bodyPr/>
          <a:lstStyle/>
          <a:p>
            <a:fld id="{B4C37A39-F6CF-4AD9-AE89-C96A55F3F866}" type="slidenum">
              <a:rPr lang="fr-FR" altLang="en-US"/>
              <a:pPr/>
              <a:t>9</a:t>
            </a:fld>
            <a:endParaRPr lang="fr-FR" alt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9482" r="79386" b="82777"/>
          <a:stretch/>
        </p:blipFill>
        <p:spPr bwMode="auto">
          <a:xfrm>
            <a:off x="6012160" y="6165304"/>
            <a:ext cx="2437193" cy="5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5220072" y="1340768"/>
            <a:ext cx="4329770" cy="1274195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 smtClean="0"/>
              <a:t>By ticking the ‘Advanced Options’</a:t>
            </a:r>
            <a:br>
              <a:rPr lang="en-GB" sz="1800" b="1" dirty="0" smtClean="0"/>
            </a:br>
            <a:r>
              <a:rPr lang="en-GB" sz="1800" b="1" dirty="0" smtClean="0"/>
              <a:t>box you can change the download</a:t>
            </a:r>
            <a:br>
              <a:rPr lang="en-GB" sz="1800" b="1" dirty="0" smtClean="0"/>
            </a:br>
            <a:r>
              <a:rPr lang="en-GB" sz="1800" b="1" dirty="0" smtClean="0"/>
              <a:t>size, format, DPI and Colour Space</a:t>
            </a:r>
            <a:endParaRPr lang="en-GB" sz="1800" b="1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7" t="9778" r="39136" b="8616"/>
          <a:stretch/>
        </p:blipFill>
        <p:spPr bwMode="auto">
          <a:xfrm>
            <a:off x="467544" y="836712"/>
            <a:ext cx="4176464" cy="489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Arrow Connector 11"/>
          <p:cNvCxnSpPr/>
          <p:nvPr/>
        </p:nvCxnSpPr>
        <p:spPr bwMode="auto">
          <a:xfrm flipH="1">
            <a:off x="1979713" y="4077072"/>
            <a:ext cx="3240359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8194" name="Picture 2" descr="C:\Users\cassie.booth\AppData\Local\Microsoft\Windows\Temporary Internet Files\Content.IE5\G8FK1RYQ\Check_Box_Noun_project_10759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88383"/>
            <a:ext cx="842159" cy="77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48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2_powerpoint_Antalis">
  <a:themeElements>
    <a:clrScheme name="couleur antalis">
      <a:dk1>
        <a:srgbClr val="000033"/>
      </a:dk1>
      <a:lt1>
        <a:srgbClr val="FFFFFF"/>
      </a:lt1>
      <a:dk2>
        <a:srgbClr val="000033"/>
      </a:dk2>
      <a:lt2>
        <a:srgbClr val="FFFFFF"/>
      </a:lt2>
      <a:accent1>
        <a:srgbClr val="F0027F"/>
      </a:accent1>
      <a:accent2>
        <a:srgbClr val="527DB9"/>
      </a:accent2>
      <a:accent3>
        <a:srgbClr val="D1EA20"/>
      </a:accent3>
      <a:accent4>
        <a:srgbClr val="DC1F47"/>
      </a:accent4>
      <a:accent5>
        <a:srgbClr val="1FC5E3"/>
      </a:accent5>
      <a:accent6>
        <a:srgbClr val="FFE512"/>
      </a:accent6>
      <a:hlink>
        <a:srgbClr val="EC7023"/>
      </a:hlink>
      <a:folHlink>
        <a:srgbClr val="993191"/>
      </a:folHlink>
    </a:clrScheme>
    <a:fontScheme name="Antalis Powerpoint_template">
      <a:majorFont>
        <a:latin typeface="Abadi MT Light"/>
        <a:ea typeface=""/>
        <a:cs typeface=""/>
      </a:majorFont>
      <a:minorFont>
        <a:latin typeface="Abadi M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badi MT Extra Bold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badi MT Extra Bold" pitchFamily="34" charset="0"/>
          </a:defRPr>
        </a:defPPr>
      </a:lstStyle>
    </a:lnDef>
  </a:objectDefaults>
  <a:extraClrSchemeLst>
    <a:extraClrScheme>
      <a:clrScheme name="Antalis Powerpoint_template 1">
        <a:dk1>
          <a:srgbClr val="808080"/>
        </a:dk1>
        <a:lt1>
          <a:srgbClr val="FFFFFF"/>
        </a:lt1>
        <a:dk2>
          <a:srgbClr val="1B144D"/>
        </a:dk2>
        <a:lt2>
          <a:srgbClr val="A3DEF1"/>
        </a:lt2>
        <a:accent1>
          <a:srgbClr val="EB1580"/>
        </a:accent1>
        <a:accent2>
          <a:srgbClr val="D1EA20"/>
        </a:accent2>
        <a:accent3>
          <a:srgbClr val="ABAAB2"/>
        </a:accent3>
        <a:accent4>
          <a:srgbClr val="DADADA"/>
        </a:accent4>
        <a:accent5>
          <a:srgbClr val="F3AAC0"/>
        </a:accent5>
        <a:accent6>
          <a:srgbClr val="BDD41C"/>
        </a:accent6>
        <a:hlink>
          <a:srgbClr val="527DB9"/>
        </a:hlink>
        <a:folHlink>
          <a:srgbClr val="0000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talis Powerpoint_template 2">
        <a:dk1>
          <a:srgbClr val="141B4D"/>
        </a:dk1>
        <a:lt1>
          <a:srgbClr val="FFFFFF"/>
        </a:lt1>
        <a:dk2>
          <a:srgbClr val="41699F"/>
        </a:dk2>
        <a:lt2>
          <a:srgbClr val="808080"/>
        </a:lt2>
        <a:accent1>
          <a:srgbClr val="EB1580"/>
        </a:accent1>
        <a:accent2>
          <a:srgbClr val="D1EA20"/>
        </a:accent2>
        <a:accent3>
          <a:srgbClr val="FFFFFF"/>
        </a:accent3>
        <a:accent4>
          <a:srgbClr val="0F1540"/>
        </a:accent4>
        <a:accent5>
          <a:srgbClr val="F3AAC0"/>
        </a:accent5>
        <a:accent6>
          <a:srgbClr val="BDD41C"/>
        </a:accent6>
        <a:hlink>
          <a:srgbClr val="527DB9"/>
        </a:hlink>
        <a:folHlink>
          <a:srgbClr val="00001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powerpoint_antalis_v2">
  <a:themeElements>
    <a:clrScheme name="couleur antalis">
      <a:dk1>
        <a:srgbClr val="000033"/>
      </a:dk1>
      <a:lt1>
        <a:srgbClr val="FFFFFF"/>
      </a:lt1>
      <a:dk2>
        <a:srgbClr val="000033"/>
      </a:dk2>
      <a:lt2>
        <a:srgbClr val="FFFFFF"/>
      </a:lt2>
      <a:accent1>
        <a:srgbClr val="F0027F"/>
      </a:accent1>
      <a:accent2>
        <a:srgbClr val="527DB9"/>
      </a:accent2>
      <a:accent3>
        <a:srgbClr val="D1EA20"/>
      </a:accent3>
      <a:accent4>
        <a:srgbClr val="DC1F47"/>
      </a:accent4>
      <a:accent5>
        <a:srgbClr val="1FC5E3"/>
      </a:accent5>
      <a:accent6>
        <a:srgbClr val="FFE512"/>
      </a:accent6>
      <a:hlink>
        <a:srgbClr val="EC7023"/>
      </a:hlink>
      <a:folHlink>
        <a:srgbClr val="993191"/>
      </a:folHlink>
    </a:clrScheme>
    <a:fontScheme name="Antalis Powerpoint_template">
      <a:majorFont>
        <a:latin typeface="Abadi MT Light"/>
        <a:ea typeface=""/>
        <a:cs typeface=""/>
      </a:majorFont>
      <a:minorFont>
        <a:latin typeface="Abadi M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badi MT Extra Bold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badi MT Extra Bold" pitchFamily="34" charset="0"/>
          </a:defRPr>
        </a:defPPr>
      </a:lstStyle>
    </a:lnDef>
  </a:objectDefaults>
  <a:extraClrSchemeLst>
    <a:extraClrScheme>
      <a:clrScheme name="Antalis Powerpoint_template 1">
        <a:dk1>
          <a:srgbClr val="808080"/>
        </a:dk1>
        <a:lt1>
          <a:srgbClr val="FFFFFF"/>
        </a:lt1>
        <a:dk2>
          <a:srgbClr val="1B144D"/>
        </a:dk2>
        <a:lt2>
          <a:srgbClr val="A3DEF1"/>
        </a:lt2>
        <a:accent1>
          <a:srgbClr val="EB1580"/>
        </a:accent1>
        <a:accent2>
          <a:srgbClr val="D1EA20"/>
        </a:accent2>
        <a:accent3>
          <a:srgbClr val="ABAAB2"/>
        </a:accent3>
        <a:accent4>
          <a:srgbClr val="DADADA"/>
        </a:accent4>
        <a:accent5>
          <a:srgbClr val="F3AAC0"/>
        </a:accent5>
        <a:accent6>
          <a:srgbClr val="BDD41C"/>
        </a:accent6>
        <a:hlink>
          <a:srgbClr val="527DB9"/>
        </a:hlink>
        <a:folHlink>
          <a:srgbClr val="0000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talis Powerpoint_template 2">
        <a:dk1>
          <a:srgbClr val="141B4D"/>
        </a:dk1>
        <a:lt1>
          <a:srgbClr val="FFFFFF"/>
        </a:lt1>
        <a:dk2>
          <a:srgbClr val="41699F"/>
        </a:dk2>
        <a:lt2>
          <a:srgbClr val="808080"/>
        </a:lt2>
        <a:accent1>
          <a:srgbClr val="EB1580"/>
        </a:accent1>
        <a:accent2>
          <a:srgbClr val="D1EA20"/>
        </a:accent2>
        <a:accent3>
          <a:srgbClr val="FFFFFF"/>
        </a:accent3>
        <a:accent4>
          <a:srgbClr val="0F1540"/>
        </a:accent4>
        <a:accent5>
          <a:srgbClr val="F3AAC0"/>
        </a:accent5>
        <a:accent6>
          <a:srgbClr val="BDD41C"/>
        </a:accent6>
        <a:hlink>
          <a:srgbClr val="527DB9"/>
        </a:hlink>
        <a:folHlink>
          <a:srgbClr val="00001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122</Words>
  <Application>Microsoft Office PowerPoint</Application>
  <PresentationFormat>On-screen Show (4:3)</PresentationFormat>
  <Paragraphs>42</Paragraphs>
  <Slides>11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2_powerpoint_Antalis</vt:lpstr>
      <vt:lpstr>6_powerpoint_antalis_v2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Antalis UK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Carrell</dc:creator>
  <cp:lastModifiedBy>Cassie Booth</cp:lastModifiedBy>
  <cp:revision>47</cp:revision>
  <cp:lastPrinted>2016-04-27T09:37:01Z</cp:lastPrinted>
  <dcterms:created xsi:type="dcterms:W3CDTF">2016-04-22T11:22:54Z</dcterms:created>
  <dcterms:modified xsi:type="dcterms:W3CDTF">2017-05-02T12:09:17Z</dcterms:modified>
</cp:coreProperties>
</file>